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AH6aytDuzZSRlT/sEmsB7Vf4H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8beffc742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8beffc742d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"/>
          </a:p>
        </p:txBody>
      </p:sp>
      <p:sp>
        <p:nvSpPr>
          <p:cNvPr id="109" name="Google Shape;109;g28beffc742d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beffc742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28beffc742d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28beffc742d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impactofsocialsciences/2019/03/29/the-value-of-a-journal-is-the-community-it-creates-not-the-papers-it-publish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16/j.acalib.2016.04.006" TargetMode="External"/><Relationship Id="rId4" Type="http://schemas.openxmlformats.org/officeDocument/2006/relationships/hyperlink" Target="https://library.nwacc.edu/infolitforfaculty/frame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278100" y="906175"/>
            <a:ext cx="11635800" cy="3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300" b="1" dirty="0">
                <a:solidFill>
                  <a:srgbClr val="B45F06"/>
                </a:solidFill>
              </a:rPr>
              <a:t>Students as Scholars</a:t>
            </a:r>
            <a:endParaRPr sz="4300" b="1" dirty="0">
              <a:solidFill>
                <a:srgbClr val="B45F06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endParaRPr sz="4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3900" dirty="0"/>
              <a:t>Participation in open research and publishing practices: the case of the Communications Undergraduate Journal at Dublin City University</a:t>
            </a:r>
            <a:endParaRPr sz="3900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410350" y="5366622"/>
            <a:ext cx="73713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Alexander Kouker</a:t>
            </a:r>
            <a:r>
              <a:rPr lang="en-GB" sz="2000"/>
              <a:t> | </a:t>
            </a: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Ronan Cox</a:t>
            </a:r>
            <a:r>
              <a:rPr lang="en-GB" sz="2000"/>
              <a:t> | </a:t>
            </a:r>
            <a:r>
              <a:rPr lang="en-GB" sz="2000">
                <a:latin typeface="Calibri"/>
                <a:ea typeface="Calibri"/>
                <a:cs typeface="Calibri"/>
                <a:sym typeface="Calibri"/>
              </a:rPr>
              <a:t>Jim Rogers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>
            <a:spLocks noGrp="1"/>
          </p:cNvSpPr>
          <p:nvPr>
            <p:ph type="title"/>
          </p:nvPr>
        </p:nvSpPr>
        <p:spPr>
          <a:xfrm>
            <a:off x="0" y="133875"/>
            <a:ext cx="4647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4300" dirty="0"/>
              <a:t>cujournal.ie</a:t>
            </a:r>
            <a:endParaRPr sz="4300" dirty="0"/>
          </a:p>
        </p:txBody>
      </p:sp>
      <p:pic>
        <p:nvPicPr>
          <p:cNvPr id="96" name="Google Shape;96;p24"/>
          <p:cNvPicPr preferRelativeResize="0"/>
          <p:nvPr/>
        </p:nvPicPr>
        <p:blipFill rotWithShape="1">
          <a:blip r:embed="rId3">
            <a:alphaModFix/>
          </a:blip>
          <a:srcRect l="338"/>
          <a:stretch/>
        </p:blipFill>
        <p:spPr>
          <a:xfrm>
            <a:off x="-1135" y="1861750"/>
            <a:ext cx="12191999" cy="46488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4"/>
          <p:cNvSpPr txBox="1"/>
          <p:nvPr/>
        </p:nvSpPr>
        <p:spPr>
          <a:xfrm>
            <a:off x="0" y="916425"/>
            <a:ext cx="114093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Course-based open-access undergraduate journal</a:t>
            </a:r>
            <a:br>
              <a:rPr lang="en-GB" sz="3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3165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4300"/>
              <a:t>Library Role</a:t>
            </a:r>
            <a:endParaRPr sz="4300"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1"/>
          </p:nvPr>
        </p:nvSpPr>
        <p:spPr>
          <a:xfrm>
            <a:off x="6996000" y="2450700"/>
            <a:ext cx="5086800" cy="19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900"/>
              <a:t>Supporting the development of information fluency</a:t>
            </a:r>
            <a:endParaRPr sz="3900"/>
          </a:p>
        </p:txBody>
      </p:sp>
      <p:pic>
        <p:nvPicPr>
          <p:cNvPr id="105" name="Google Shape;10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173000"/>
            <a:ext cx="6388450" cy="555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beffc742d_0_2"/>
          <p:cNvSpPr txBox="1">
            <a:spLocks noGrp="1"/>
          </p:cNvSpPr>
          <p:nvPr>
            <p:ph type="body" idx="1"/>
          </p:nvPr>
        </p:nvSpPr>
        <p:spPr>
          <a:xfrm>
            <a:off x="838200" y="1351950"/>
            <a:ext cx="11190000" cy="527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Reconceptualising the role of the student</a:t>
            </a:r>
            <a:endParaRPr sz="3300"/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Developing students as ‘authors’</a:t>
            </a:r>
            <a:endParaRPr sz="3300"/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Reconceptualising the role of the student/faculty relationship</a:t>
            </a:r>
            <a:endParaRPr sz="3300"/>
          </a:p>
          <a:p>
            <a:pPr marL="457200" lvl="0" indent="-463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Collaborative learning and pedagogical facilitation</a:t>
            </a:r>
            <a:endParaRPr sz="3300"/>
          </a:p>
          <a:p>
            <a:pPr marL="457200" lvl="0" indent="-463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Positioning students as scholars, and decentring Faculty as information experts into a facilitation role</a:t>
            </a:r>
            <a:endParaRPr sz="3300"/>
          </a:p>
          <a:p>
            <a:pPr marL="457200" lvl="0" indent="-438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Char char="•"/>
            </a:pPr>
            <a:r>
              <a:rPr lang="en-GB" sz="3300"/>
              <a:t>So, as such, reimagining academic (social) organisation at the undergraduate level</a:t>
            </a:r>
            <a:endParaRPr sz="3300"/>
          </a:p>
        </p:txBody>
      </p:sp>
      <p:sp>
        <p:nvSpPr>
          <p:cNvPr id="112" name="Google Shape;112;g28beffc742d_0_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3237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4300"/>
              <a:t>Faculty Role</a:t>
            </a:r>
            <a:endParaRPr sz="4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beffc742d_0_24"/>
          <p:cNvSpPr txBox="1">
            <a:spLocks noGrp="1"/>
          </p:cNvSpPr>
          <p:nvPr>
            <p:ph type="body" idx="1"/>
          </p:nvPr>
        </p:nvSpPr>
        <p:spPr>
          <a:xfrm>
            <a:off x="844075" y="1485650"/>
            <a:ext cx="109521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buSzPts val="3900"/>
            </a:pPr>
            <a:r>
              <a:rPr lang="en-GB" sz="3900" dirty="0"/>
              <a:t>Expand remit of journal (content and format)</a:t>
            </a:r>
          </a:p>
          <a:p>
            <a:pPr marL="1028700" lvl="1" indent="-571500">
              <a:lnSpc>
                <a:spcPct val="100000"/>
              </a:lnSpc>
              <a:spcBef>
                <a:spcPts val="0"/>
              </a:spcBef>
              <a:buSzPts val="3900"/>
            </a:pPr>
            <a:r>
              <a:rPr lang="en-GB" sz="3500" dirty="0"/>
              <a:t>Multimedia submissions</a:t>
            </a:r>
            <a:endParaRPr sz="3500" dirty="0"/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SzPts val="3900"/>
            </a:pPr>
            <a:r>
              <a:rPr lang="en-GB" sz="3900" dirty="0"/>
              <a:t>Collaborate with other institutions</a:t>
            </a:r>
          </a:p>
          <a:p>
            <a:pPr marL="1028700" lvl="1" indent="-571500">
              <a:lnSpc>
                <a:spcPct val="100000"/>
              </a:lnSpc>
              <a:spcBef>
                <a:spcPts val="0"/>
              </a:spcBef>
              <a:buSzPts val="3900"/>
            </a:pPr>
            <a:r>
              <a:rPr lang="en-GB" sz="3500" dirty="0"/>
              <a:t>Seek submissions from other third level institutions, e.g., UK-based Comms school</a:t>
            </a:r>
          </a:p>
        </p:txBody>
      </p:sp>
      <p:sp>
        <p:nvSpPr>
          <p:cNvPr id="119" name="Google Shape;119;g28beffc742d_0_24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3237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4300"/>
              <a:t>What Next</a:t>
            </a:r>
            <a:endParaRPr sz="4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>
            <a:spLocks noGrp="1"/>
          </p:cNvSpPr>
          <p:nvPr>
            <p:ph type="body" idx="1"/>
          </p:nvPr>
        </p:nvSpPr>
        <p:spPr>
          <a:xfrm>
            <a:off x="3176100" y="1369715"/>
            <a:ext cx="5839800" cy="20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900" dirty="0"/>
              <a:t>alexander.kouker@dcu.ie</a:t>
            </a:r>
            <a:endParaRPr sz="39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900" dirty="0"/>
              <a:t>ronan.cox@dcu.ie</a:t>
            </a:r>
            <a:endParaRPr sz="39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900" dirty="0"/>
              <a:t>jim.rogers@dcu.ie</a:t>
            </a:r>
            <a:endParaRPr sz="3900" dirty="0"/>
          </a:p>
        </p:txBody>
      </p:sp>
      <p:sp>
        <p:nvSpPr>
          <p:cNvPr id="125" name="Google Shape;125;p11"/>
          <p:cNvSpPr txBox="1"/>
          <p:nvPr/>
        </p:nvSpPr>
        <p:spPr>
          <a:xfrm>
            <a:off x="623416" y="4341110"/>
            <a:ext cx="109728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Sources: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Montgomery, L. and </a:t>
            </a:r>
            <a:r>
              <a:rPr lang="en-GB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Neylon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C. (2019) ‘The value of a journal is the community it creates, not the papers it publishes’, </a:t>
            </a:r>
            <a:r>
              <a:rPr lang="en-GB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 of Social Sciences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29 March. Available at: </a:t>
            </a:r>
            <a:r>
              <a:rPr lang="en-GB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https://blogs.lse.ac.uk/impactofsocialsciences/2019/03/29/the-value-of-a-journal-is-the-community-it-creates-not-the-papers-it-publishes/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(Accessed: 4 September 2023).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-GB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Thorup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S. (no date) </a:t>
            </a:r>
            <a:r>
              <a:rPr lang="en-GB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OLD -- Information Literacy Guide for Faculty: Framework for Information Literacy for Higher Education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Northwest Arkansas Community College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Available at: </a:t>
            </a:r>
            <a:r>
              <a:rPr lang="en-GB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https://library.nwacc.edu/infolitforfaculty/framework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(Accessed: 4 September 2023).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Lombard, E. (2016) ‘Information Fluency: Not Information Literacy 2.0’, </a:t>
            </a:r>
            <a:r>
              <a:rPr lang="en-GB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Journal of Academic Librarianship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42(3), pp. 281–283. Available at: </a:t>
            </a:r>
            <a:r>
              <a:rPr lang="en-GB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https://doi.org/10.1016/j.acalib.2016.04.006</a:t>
            </a:r>
            <a:r>
              <a:rPr lang="en-GB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3237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4300"/>
              <a:t>Questions</a:t>
            </a:r>
            <a:endParaRPr sz="43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6b275cf-13b8-44e5-95b5-6f471bf01210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323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Students as Scholars  Participation in open research and publishing practices: the case of the Communications Undergraduate Journal at Dublin City University</vt:lpstr>
      <vt:lpstr>cujournal.ie</vt:lpstr>
      <vt:lpstr>Library Role</vt:lpstr>
      <vt:lpstr>Faculty Role</vt:lpstr>
      <vt:lpstr>What Next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as Scholars  Participation in open research and publishing practices: the case of the Communications Undergraduate Journal at Dublin City University</dc:title>
  <dc:creator>Alexander Kouker</dc:creator>
  <cp:lastModifiedBy>Alexander Kouker</cp:lastModifiedBy>
  <cp:revision>3</cp:revision>
  <dcterms:created xsi:type="dcterms:W3CDTF">2023-04-27T08:20:38Z</dcterms:created>
  <dcterms:modified xsi:type="dcterms:W3CDTF">2023-12-22T12:58:01Z</dcterms:modified>
</cp:coreProperties>
</file>